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65" r:id="rId4"/>
    <p:sldId id="269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9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1" y="0"/>
            <a:ext cx="914162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9" name="Obdélník 8"/>
          <p:cNvSpPr/>
          <p:nvPr/>
        </p:nvSpPr>
        <p:spPr>
          <a:xfrm>
            <a:off x="-1" y="5102352"/>
            <a:ext cx="9141620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550" y="2286000"/>
            <a:ext cx="72009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274320"/>
            <a:ext cx="9144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1620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226314" y="502920"/>
            <a:ext cx="5026914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6583680"/>
            <a:ext cx="9141620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30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dirty="0">
                <a:latin typeface="Calibri"/>
              </a:rPr>
              <a:t>Téma maturitní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Jméno a příjmení autora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958215" y="739903"/>
            <a:ext cx="7132320" cy="4127627"/>
          </a:xfrm>
        </p:spPr>
        <p:txBody>
          <a:bodyPr>
            <a:normAutofit fontScale="92500"/>
          </a:bodyPr>
          <a:lstStyle/>
          <a:p>
            <a:r>
              <a:rPr lang="cs-CZ" dirty="0"/>
              <a:t>Střední odborná škola energetická a stavební, Obchodní akademie</a:t>
            </a:r>
            <a:br>
              <a:rPr lang="cs-CZ" dirty="0"/>
            </a:br>
            <a:r>
              <a:rPr lang="cs-CZ" dirty="0"/>
              <a:t>a Střední zdravotnická škola Chomutov</a:t>
            </a:r>
          </a:p>
          <a:p>
            <a:r>
              <a:rPr lang="cs-CZ" dirty="0"/>
              <a:t>Autor maturitní práce:</a:t>
            </a:r>
          </a:p>
          <a:p>
            <a:r>
              <a:rPr lang="cs-CZ" dirty="0"/>
              <a:t>Vedoucí maturitní práce:</a:t>
            </a:r>
          </a:p>
          <a:p>
            <a:r>
              <a:rPr lang="cs-CZ" dirty="0"/>
              <a:t>Oponent maturitní práce: </a:t>
            </a:r>
          </a:p>
          <a:p>
            <a:r>
              <a:rPr lang="cs-CZ" dirty="0"/>
              <a:t>Třída: BO4.</a:t>
            </a:r>
          </a:p>
          <a:p>
            <a:r>
              <a:rPr lang="cs-CZ" dirty="0"/>
              <a:t>Školní rok: 2024/2025</a:t>
            </a:r>
          </a:p>
          <a:p>
            <a:r>
              <a:rPr lang="cs-CZ" dirty="0"/>
              <a:t>Studijní obor: RVP 68-42-M/01 Bezpečnostně právní činnost</a:t>
            </a:r>
          </a:p>
          <a:p>
            <a:r>
              <a:rPr lang="cs-CZ" dirty="0"/>
              <a:t>Studijní obor: ŠVP Bezpečnostně právní činnost</a:t>
            </a:r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3486150"/>
            <a:ext cx="7200900" cy="1003554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4963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Teal_16x9_TP102895238.potx" id="{D20E2228-1183-4C23-88E1-1857907A9ABD}" vid="{8BB68548-D1C6-4D36-8D51-2D5100DCF89F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505542-BCEF-47F2-90D3-D407C4B4B1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šedozelenými pruhy (širokoúhlá)</Template>
  <TotalTime>47</TotalTime>
  <Words>62</Words>
  <Application>Microsoft Office PowerPoint</Application>
  <PresentationFormat>Předvádění na obrazovce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Banded Design Teal 16x9</vt:lpstr>
      <vt:lpstr>Téma maturitní práce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maturitní práce</dc:title>
  <dc:creator>Antonín Snášel</dc:creator>
  <cp:keywords/>
  <cp:lastModifiedBy>Antonín Snášel</cp:lastModifiedBy>
  <cp:revision>11</cp:revision>
  <dcterms:created xsi:type="dcterms:W3CDTF">2016-12-08T08:25:44Z</dcterms:created>
  <dcterms:modified xsi:type="dcterms:W3CDTF">2024-11-04T06:54:53Z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TC028952549991</vt:lpwstr>
  </property>
</Properties>
</file>