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5" r:id="rId6"/>
    <p:sldId id="269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53" autoAdjust="0"/>
    <p:restoredTop sz="95788" autoAdjust="0"/>
  </p:normalViewPr>
  <p:slideViewPr>
    <p:cSldViewPr snapToGrid="0">
      <p:cViewPr varScale="1">
        <p:scale>
          <a:sx n="82" d="100"/>
          <a:sy n="82" d="100"/>
        </p:scale>
        <p:origin x="187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99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1" y="0"/>
            <a:ext cx="914162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9" name="Obdélník 8"/>
          <p:cNvSpPr/>
          <p:nvPr/>
        </p:nvSpPr>
        <p:spPr>
          <a:xfrm>
            <a:off x="-1" y="5102352"/>
            <a:ext cx="9141620" cy="17556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550" y="2286000"/>
            <a:ext cx="7200900" cy="1517904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550" y="3959352"/>
            <a:ext cx="72009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274320"/>
            <a:ext cx="9144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2130552"/>
            <a:ext cx="7200900" cy="2359152"/>
          </a:xfrm>
        </p:spPr>
        <p:txBody>
          <a:bodyPr anchor="b">
            <a:normAutofit/>
          </a:bodyPr>
          <a:lstStyle>
            <a:lvl1pPr algn="ctr">
              <a:defRPr sz="5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71550" y="4572000"/>
            <a:ext cx="72009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840" y="466344"/>
            <a:ext cx="7132320" cy="123444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1620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758952"/>
            <a:ext cx="497205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226314" y="502920"/>
            <a:ext cx="5026914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6583680"/>
            <a:ext cx="9141620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05840" y="1901953"/>
            <a:ext cx="713232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 userDrawn="1">
          <p15:clr>
            <a:srgbClr val="F26B43"/>
          </p15:clr>
        </p15:guide>
        <p15:guide id="2" pos="30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dirty="0">
                <a:latin typeface="Calibri"/>
              </a:rPr>
              <a:t>Téma maturitní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Jméno a příjmení autora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005840" y="767894"/>
            <a:ext cx="7132320" cy="430795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Střední odborná škola energetická a stavební, Obchodní akademie</a:t>
            </a:r>
            <a:br>
              <a:rPr lang="cs-CZ" dirty="0"/>
            </a:br>
            <a:r>
              <a:rPr lang="cs-CZ" dirty="0"/>
              <a:t>a Střední zdravotnická škola Chomutov</a:t>
            </a:r>
          </a:p>
          <a:p>
            <a:r>
              <a:rPr lang="cs-CZ" dirty="0"/>
              <a:t>Autor maturitní práce:</a:t>
            </a:r>
          </a:p>
          <a:p>
            <a:r>
              <a:rPr lang="cs-CZ" dirty="0"/>
              <a:t>Vedoucí maturitní práce: </a:t>
            </a:r>
          </a:p>
          <a:p>
            <a:r>
              <a:rPr lang="cs-CZ" dirty="0"/>
              <a:t>Oponent maturitní práce: </a:t>
            </a:r>
          </a:p>
          <a:p>
            <a:r>
              <a:rPr lang="cs-CZ" dirty="0"/>
              <a:t>Třída: ME4.</a:t>
            </a:r>
          </a:p>
          <a:p>
            <a:r>
              <a:rPr lang="cs-CZ" dirty="0"/>
              <a:t>Školní rok: 2024/2025</a:t>
            </a:r>
          </a:p>
          <a:p>
            <a:r>
              <a:rPr lang="cs-CZ" sz="2100" dirty="0"/>
              <a:t>Studijní obor: RVP 26-41-L/01 Mechanik elektrotechnik</a:t>
            </a:r>
          </a:p>
          <a:p>
            <a:r>
              <a:rPr lang="cs-CZ" sz="2100" dirty="0"/>
              <a:t>Studijní obor: ŠVP Mechanik elektrotechnik</a:t>
            </a:r>
          </a:p>
          <a:p>
            <a:r>
              <a:rPr lang="cs-CZ" sz="2100" dirty="0"/>
              <a:t>Zaměření: Mechanik elektrotechnických zařízení</a:t>
            </a:r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9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3486150"/>
            <a:ext cx="7200900" cy="1003554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14963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Teal_16x9_TP102895238.potx" id="{D20E2228-1183-4C23-88E1-1857907A9ABD}" vid="{8BB68548-D1C6-4D36-8D51-2D5100DCF89F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NotebookLocked xmlns="5a66d3b4-108f-4fae-b760-a2a1cc1efc18" xsi:nil="true"/>
    <Has_Teacher_Only_SectionGroup xmlns="5a66d3b4-108f-4fae-b760-a2a1cc1efc18" xsi:nil="true"/>
    <Teachers xmlns="5a66d3b4-108f-4fae-b760-a2a1cc1efc18">
      <UserInfo>
        <DisplayName/>
        <AccountId xsi:nil="true"/>
        <AccountType/>
      </UserInfo>
    </Teachers>
    <TeamsChannelId xmlns="5a66d3b4-108f-4fae-b760-a2a1cc1efc18" xsi:nil="true"/>
    <Invited_Teachers xmlns="5a66d3b4-108f-4fae-b760-a2a1cc1efc18" xsi:nil="true"/>
    <CultureName xmlns="5a66d3b4-108f-4fae-b760-a2a1cc1efc18" xsi:nil="true"/>
    <Owner xmlns="5a66d3b4-108f-4fae-b760-a2a1cc1efc18">
      <UserInfo>
        <DisplayName/>
        <AccountId xsi:nil="true"/>
        <AccountType/>
      </UserInfo>
    </Owner>
    <Distribution_Groups xmlns="5a66d3b4-108f-4fae-b760-a2a1cc1efc18" xsi:nil="true"/>
    <AppVersion xmlns="5a66d3b4-108f-4fae-b760-a2a1cc1efc18" xsi:nil="true"/>
    <DefaultSectionNames xmlns="5a66d3b4-108f-4fae-b760-a2a1cc1efc18" xsi:nil="true"/>
    <Is_Collaboration_Space_Locked xmlns="5a66d3b4-108f-4fae-b760-a2a1cc1efc18" xsi:nil="true"/>
    <NotebookType xmlns="5a66d3b4-108f-4fae-b760-a2a1cc1efc18" xsi:nil="true"/>
    <Templates xmlns="5a66d3b4-108f-4fae-b760-a2a1cc1efc18" xsi:nil="true"/>
    <FolderType xmlns="5a66d3b4-108f-4fae-b760-a2a1cc1efc18" xsi:nil="true"/>
    <Student_Groups xmlns="5a66d3b4-108f-4fae-b760-a2a1cc1efc18">
      <UserInfo>
        <DisplayName/>
        <AccountId xsi:nil="true"/>
        <AccountType/>
      </UserInfo>
    </Student_Groups>
    <LMS_Mappings xmlns="5a66d3b4-108f-4fae-b760-a2a1cc1efc18" xsi:nil="true"/>
    <Invited_Students xmlns="5a66d3b4-108f-4fae-b760-a2a1cc1efc18" xsi:nil="true"/>
    <_activity xmlns="5a66d3b4-108f-4fae-b760-a2a1cc1efc18" xsi:nil="true"/>
    <Math_Settings xmlns="5a66d3b4-108f-4fae-b760-a2a1cc1efc18" xsi:nil="true"/>
    <Self_Registration_Enabled xmlns="5a66d3b4-108f-4fae-b760-a2a1cc1efc18" xsi:nil="true"/>
    <Students xmlns="5a66d3b4-108f-4fae-b760-a2a1cc1efc18">
      <UserInfo>
        <DisplayName/>
        <AccountId xsi:nil="true"/>
        <AccountType/>
      </UserInfo>
    </Student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9885C22559C042AA0B4BE3B2D9B200" ma:contentTypeVersion="38" ma:contentTypeDescription="Vytvoří nový dokument" ma:contentTypeScope="" ma:versionID="c6859c570a5f0c481ecd4a94cf7c217f">
  <xsd:schema xmlns:xsd="http://www.w3.org/2001/XMLSchema" xmlns:xs="http://www.w3.org/2001/XMLSchema" xmlns:p="http://schemas.microsoft.com/office/2006/metadata/properties" xmlns:ns3="5a66d3b4-108f-4fae-b760-a2a1cc1efc18" xmlns:ns4="fb102da9-4ffc-4cd4-a878-e26bd9e55de8" targetNamespace="http://schemas.microsoft.com/office/2006/metadata/properties" ma:root="true" ma:fieldsID="f34ec4a1b5e01dd7df677fd0124ec972" ns3:_="" ns4:_="">
    <xsd:import namespace="5a66d3b4-108f-4fae-b760-a2a1cc1efc18"/>
    <xsd:import namespace="fb102da9-4ffc-4cd4-a878-e26bd9e55d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66d3b4-108f-4fae-b760-a2a1cc1efc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14" nillable="true" ma:displayName="Notebook Type" ma:internalName="NotebookType">
      <xsd:simpleType>
        <xsd:restriction base="dms:Text"/>
      </xsd:simpleType>
    </xsd:element>
    <xsd:element name="FolderType" ma:index="15" nillable="true" ma:displayName="Folder Type" ma:internalName="FolderType">
      <xsd:simpleType>
        <xsd:restriction base="dms:Text"/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msChannelId" ma:index="18" nillable="true" ma:displayName="Teams Channel Id" ma:internalName="TeamsChannelId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0" nillable="true" ma:displayName="Math Settings" ma:internalName="Math_Settings">
      <xsd:simpleType>
        <xsd:restriction base="dms:Text"/>
      </xsd:simpleType>
    </xsd:element>
    <xsd:element name="DefaultSectionNames" ma:index="2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2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7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2" nillable="true" ma:displayName="Is Collaboration Space Locked" ma:internalName="Is_Collaboration_Space_Locked">
      <xsd:simpleType>
        <xsd:restriction base="dms:Boolean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  <xsd:element name="MediaServiceObjectDetectorVersions" ma:index="4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02da9-4ffc-4cd4-a878-e26bd9e55de8" elementFormDefault="qualified">
    <xsd:import namespace="http://schemas.microsoft.com/office/2006/documentManagement/types"/>
    <xsd:import namespace="http://schemas.microsoft.com/office/infopath/2007/PartnerControls"/>
    <xsd:element name="SharedWithUsers" ma:index="3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E83518-4B7B-437D-9BDA-338969D8E1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4AC763-D532-4498-8191-C402254E6E1A}">
  <ds:schemaRefs>
    <ds:schemaRef ds:uri="5a66d3b4-108f-4fae-b760-a2a1cc1efc18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fb102da9-4ffc-4cd4-a878-e26bd9e55de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1257CE1-D9C2-4F90-8710-DCD68FB178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66d3b4-108f-4fae-b760-a2a1cc1efc18"/>
    <ds:schemaRef ds:uri="fb102da9-4ffc-4cd4-a878-e26bd9e55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šedozelenými pruhy (širokoúhlá)</Template>
  <TotalTime>53</TotalTime>
  <Words>65</Words>
  <Application>Microsoft Office PowerPoint</Application>
  <PresentationFormat>Předvádění na obrazovce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Banded Design Teal 16x9</vt:lpstr>
      <vt:lpstr>Téma maturitní práce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maturitní práce</dc:title>
  <dc:creator>Antonín Snášel</dc:creator>
  <cp:lastModifiedBy>Antonín Snášel</cp:lastModifiedBy>
  <cp:revision>16</cp:revision>
  <dcterms:created xsi:type="dcterms:W3CDTF">2016-12-08T08:25:44Z</dcterms:created>
  <dcterms:modified xsi:type="dcterms:W3CDTF">2024-11-04T07:32:55Z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TC028952549991</vt:lpwstr>
  </property>
  <property fmtid="{D5CDD505-2E9C-101B-9397-08002B2CF9AE}" pid="3" name="ContentTypeId">
    <vt:lpwstr>0x0101005B9885C22559C042AA0B4BE3B2D9B200</vt:lpwstr>
  </property>
</Properties>
</file>