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65" r:id="rId4"/>
    <p:sldId id="269" r:id="rId5"/>
    <p:sldId id="267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1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1992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EA5F0D-C1DC-412F-A146-DDB3A74B588F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E14B8-3CC9-472D-9BC5-A84D80684DE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CDE508-72C8-4AB5-AA9C-1584D31690E0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B667E1-E601-4AAF-B95C-B25720D70A60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-1" y="0"/>
            <a:ext cx="914162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9" name="Obdélník 8"/>
          <p:cNvSpPr/>
          <p:nvPr/>
        </p:nvSpPr>
        <p:spPr>
          <a:xfrm>
            <a:off x="-1" y="5102352"/>
            <a:ext cx="9141620" cy="175564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550" y="2286000"/>
            <a:ext cx="7200900" cy="1517904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971550" y="3959352"/>
            <a:ext cx="7200900" cy="9144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/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5897562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800725" cy="5897562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274320"/>
            <a:ext cx="9144000" cy="63093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2130552"/>
            <a:ext cx="7200900" cy="2359152"/>
          </a:xfrm>
        </p:spPr>
        <p:txBody>
          <a:bodyPr anchor="b">
            <a:normAutofit/>
          </a:bodyPr>
          <a:lstStyle>
            <a:lvl1pPr algn="ctr">
              <a:defRPr sz="5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71550" y="4572000"/>
            <a:ext cx="7200900" cy="841248"/>
          </a:xfrm>
        </p:spPr>
        <p:txBody>
          <a:bodyPr anchor="t"/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0584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09160" y="1901952"/>
            <a:ext cx="3429000" cy="412394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79FD0-C37A-4F50-8F3B-5FA0D9D0B42F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6EF73-9DB8-4763-865F-2F88181A4732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23056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05840" y="466344"/>
            <a:ext cx="7132320" cy="123444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0584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100584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09160" y="1837464"/>
            <a:ext cx="3429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09160" y="2740733"/>
            <a:ext cx="3429000" cy="3288847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080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0" y="0"/>
            <a:ext cx="9141620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2900" y="758952"/>
            <a:ext cx="4972050" cy="533095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2986" y="2350008"/>
            <a:ext cx="3154680" cy="1993392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iál 1Zástupný symbol pro obrázek 2"/>
          <p:cNvSpPr>
            <a:spLocks noGrp="1"/>
          </p:cNvSpPr>
          <p:nvPr>
            <p:ph type="pic" idx="1"/>
          </p:nvPr>
        </p:nvSpPr>
        <p:spPr>
          <a:xfrm>
            <a:off x="226314" y="502920"/>
            <a:ext cx="5026914" cy="5843016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602986" y="4361688"/>
            <a:ext cx="3154680" cy="1728216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6583680"/>
            <a:ext cx="9141620" cy="27432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cs-CZ" sz="1800" dirty="0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005840" y="467360"/>
            <a:ext cx="713232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005840" y="1901953"/>
            <a:ext cx="7132320" cy="41276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656832" y="6601968"/>
            <a:ext cx="72009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583DDF-CA54-461A-A486-592D2374C532}" type="datetimeFigureOut">
              <a:rPr lang="cs-CZ" smtClean="0"/>
              <a:pPr/>
              <a:t>04.11.2024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1005840" y="6601968"/>
            <a:ext cx="5369814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58100" y="6601968"/>
            <a:ext cx="4800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8D9AD5-F248-4919-864A-CFD76CC027D6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60" userDrawn="1">
          <p15:clr>
            <a:srgbClr val="F26B43"/>
          </p15:clr>
        </p15:guide>
        <p15:guide id="2" pos="303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cs-CZ" dirty="0">
                <a:latin typeface="Calibri"/>
              </a:rPr>
              <a:t>Téma maturitní práce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Jméno a příjmení autora</a:t>
            </a: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Zástupný symbol pro obsah 13"/>
          <p:cNvSpPr>
            <a:spLocks noGrp="1"/>
          </p:cNvSpPr>
          <p:nvPr>
            <p:ph idx="1"/>
          </p:nvPr>
        </p:nvSpPr>
        <p:spPr>
          <a:xfrm>
            <a:off x="1005840" y="767894"/>
            <a:ext cx="7132320" cy="430795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Střední odborná škola energetická a stavební, Obchodní akademie</a:t>
            </a:r>
            <a:br>
              <a:rPr lang="cs-CZ" dirty="0"/>
            </a:br>
            <a:r>
              <a:rPr lang="cs-CZ" dirty="0"/>
              <a:t>a Střední zdravotnická škola Chomutov</a:t>
            </a:r>
          </a:p>
          <a:p>
            <a:r>
              <a:rPr lang="cs-CZ" dirty="0"/>
              <a:t>Autor maturitní práce:</a:t>
            </a:r>
          </a:p>
          <a:p>
            <a:r>
              <a:rPr lang="cs-CZ" dirty="0"/>
              <a:t>Vedoucí maturitní práce: </a:t>
            </a:r>
          </a:p>
          <a:p>
            <a:r>
              <a:rPr lang="cs-CZ" dirty="0"/>
              <a:t>Oponent maturitní práce: </a:t>
            </a:r>
          </a:p>
          <a:p>
            <a:r>
              <a:rPr lang="cs-CZ" dirty="0"/>
              <a:t>Třída: TPO4.</a:t>
            </a:r>
          </a:p>
          <a:p>
            <a:r>
              <a:rPr lang="cs-CZ" dirty="0"/>
              <a:t>Školní rok: 2024/2025</a:t>
            </a:r>
          </a:p>
          <a:p>
            <a:r>
              <a:rPr lang="cs-CZ" dirty="0"/>
              <a:t>Studijní obor: RVP 39-08-M/01 Požární ochrana</a:t>
            </a:r>
          </a:p>
          <a:p>
            <a:r>
              <a:rPr lang="cs-CZ" dirty="0"/>
              <a:t>Studijní obor: ŠVP Požární ochrana</a:t>
            </a:r>
          </a:p>
          <a:p>
            <a:r>
              <a:rPr lang="cs-CZ" dirty="0"/>
              <a:t>Zaměření: Technik požární ochrany</a:t>
            </a:r>
          </a:p>
        </p:txBody>
      </p:sp>
    </p:spTree>
    <p:extLst>
      <p:ext uri="{BB962C8B-B14F-4D97-AF65-F5344CB8AC3E}">
        <p14:creationId xmlns:p14="http://schemas.microsoft.com/office/powerpoint/2010/main" val="2771859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9996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550" y="3486150"/>
            <a:ext cx="7200900" cy="1003554"/>
          </a:xfrm>
        </p:spPr>
        <p:txBody>
          <a:bodyPr/>
          <a:lstStyle/>
          <a:p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149637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nded Design Teal 16x9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_Design_Teal_16x9_TP102895238.potx" id="{D20E2228-1183-4C23-88E1-1857907A9ABD}" vid="{8BB68548-D1C6-4D36-8D51-2D5100DCF89F}"/>
    </a:ext>
  </a:extLst>
</a:theme>
</file>

<file path=ppt/theme/theme2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nded_Design_Teal">
      <a:dk1>
        <a:srgbClr val="363D3D"/>
      </a:dk1>
      <a:lt1>
        <a:sysClr val="window" lastClr="FFFFFF"/>
      </a:lt1>
      <a:dk2>
        <a:srgbClr val="000000"/>
      </a:dk2>
      <a:lt2>
        <a:srgbClr val="E5E8E8"/>
      </a:lt2>
      <a:accent1>
        <a:srgbClr val="3AAFB2"/>
      </a:accent1>
      <a:accent2>
        <a:srgbClr val="6ABD45"/>
      </a:accent2>
      <a:accent3>
        <a:srgbClr val="EBCA21"/>
      </a:accent3>
      <a:accent4>
        <a:srgbClr val="EB8D21"/>
      </a:accent4>
      <a:accent5>
        <a:srgbClr val="EB5638"/>
      </a:accent5>
      <a:accent6>
        <a:srgbClr val="5172B1"/>
      </a:accent6>
      <a:hlink>
        <a:srgbClr val="3A9CDB"/>
      </a:hlink>
      <a:folHlink>
        <a:srgbClr val="5172B1"/>
      </a:folHlink>
    </a:clrScheme>
    <a:fontScheme name="Composit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atMod val="100000"/>
                <a:shade val="0"/>
              </a:schemeClr>
            </a:gs>
            <a:gs pos="0">
              <a:scrgbClr r="0" g="0" b="0"/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8505542-BCEF-47F2-90D3-D407C4B4B1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 s šedozelenými pruhy (širokoúhlá)</Template>
  <TotalTime>48</TotalTime>
  <Words>65</Words>
  <Application>Microsoft Office PowerPoint</Application>
  <PresentationFormat>Předvádění na obrazovce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Banded Design Teal 16x9</vt:lpstr>
      <vt:lpstr>Téma maturitní práce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Téma maturitní práce</dc:title>
  <dc:creator>Antonín Snášel</dc:creator>
  <cp:lastModifiedBy>Antonín Snášel</cp:lastModifiedBy>
  <cp:revision>13</cp:revision>
  <dcterms:created xsi:type="dcterms:W3CDTF">2016-12-08T08:25:44Z</dcterms:created>
  <dcterms:modified xsi:type="dcterms:W3CDTF">2024-11-04T06:56:31Z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TC028952549991</vt:lpwstr>
  </property>
</Properties>
</file>